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2" Target="slides/slide1.xml" Type="http://schemas.openxmlformats.org/officeDocument/2006/relationships/slide"/><Relationship Id="rId3" Target="presProps.xml" Type="http://schemas.openxmlformats.org/officeDocument/2006/relationships/presProps"/><Relationship Id="rId4" Target="viewProps.xml" Type="http://schemas.openxmlformats.org/officeDocument/2006/relationships/viewProps"/><Relationship Id="rId5" Target="theme/theme1.xml" Type="http://schemas.openxmlformats.org/officeDocument/2006/relationships/theme"/><Relationship Id="rId6" Target="tableStyles.xml" Type="http://schemas.openxmlformats.org/officeDocument/2006/relationships/tableStyles"/></Relationships>
</file>

<file path=ppt/media/image1.jpeg>
</file>

<file path=ppt/media/image2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lang="zh-CN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vert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 vert="eaVert"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vertTitleAnd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orient="vert"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secHead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idx="1" sz="half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idx="2" sz="half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TxTwoObj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idx="2" sz="half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idx="3" sz="quarter" type="body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idx="4" sz="quarter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pic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idx="1" type="pic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17EF063A-1728-74A4-D84A-D3491406BB53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47950EC3-276A-6B8E-3FA0-1689EAECA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1B4691B-E5A2-2F14-2FB0-8D616C21C536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B6503DD-8C81-D53B-E570-047816DDC5C7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3C5A917-1015-320C-272F-D753F8E08642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BA2D9E0-0045-939F-9A46-B478FE962540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6D524473-6D76-47EB-B938-012E0652871F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BF70CD5-535A-A909-85D1-B4733F7ED6CA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160FC47-6954-1DA2-73B0-DD8E0090218F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667298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rgbClr val="1F4E79"/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学校：浙江大学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4779390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学生：樊睿、严子轩、周轩熠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5" y="2772469"/>
            <a:ext cx="4864231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指导老师：王灿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3299382" y="3331457"/>
            <a:ext cx="6532775" cy="40011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b="1" dirty="0" lang="zh-CN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在</a:t>
            </a:r>
            <a:r>
              <a:rPr altLang="zh-CN" b="1" dirty="0" lang="en-US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2024</a:t>
            </a:r>
            <a:r>
              <a:rPr altLang="en-US" b="1" dirty="0" lang="zh-CN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年浙江省第二十届大学生程序设计竞赛中荣获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50C82B7-6364-CA9D-AF2E-AA140DE9C604}"/>
              </a:ext>
            </a:extLst>
          </p:cNvPr>
          <p:cNvSpPr txBox="1"/>
          <p:nvPr/>
        </p:nvSpPr>
        <p:spPr>
          <a:xfrm>
            <a:off x="3291526" y="3817455"/>
            <a:ext cx="5608948" cy="92333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ctr"/>
            <a:r>
              <a:rPr altLang="en-US" dirty="0" lang="zh-CN" sz="5400">
                <a:solidFill>
                  <a:srgbClr val="800000"/>
                </a:solidFill>
                <a:latin charset="-122" panose="02010609060101010101" pitchFamily="49" typeface="楷体"/>
                <a:ea charset="-122" panose="02010609060101010101" pitchFamily="49" typeface="楷体"/>
              </a:rPr>
              <a:t>金奖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6" y="4985486"/>
            <a:ext cx="2290714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6843859" y="5110117"/>
            <a:ext cx="3223967" cy="338554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16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浙江省大学生科技竞赛委员会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26EFB-AF9D-A16B-4566-1017E94EF37E}"/>
              </a:ext>
            </a:extLst>
          </p:cNvPr>
          <p:cNvSpPr txBox="1"/>
          <p:nvPr/>
        </p:nvSpPr>
        <p:spPr>
          <a:xfrm>
            <a:off x="7371761" y="5448671"/>
            <a:ext cx="1985912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二〇二三年四月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1D4DFE-D567-AD25-1967-146448286D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093" y="4390133"/>
            <a:ext cx="1870499" cy="175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panose="020F0302020204030204"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panose="020F0502020204030204"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84</Words>
  <Application>Microsoft Office PowerPoint</Application>
  <PresentationFormat>宽屏</PresentationFormat>
  <Paragraphs>15</Paragraphs>
  <Slides>1</Slides>
  <Notes>0</Notes>
  <HiddenSlides>0</HiddenSlides>
  <MMClips>0</MMClips>
  <ScaleCrop>false</ScaleCrop>
  <HeadingPairs>
    <vt:vector baseType="variant" size="6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baseType="lpstr" size="7">
      <vt:lpstr>等线</vt:lpstr>
      <vt:lpstr>等线 Light</vt:lpstr>
      <vt:lpstr>楷体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2023-09-24T03:40:19Z</dcterms:created>
  <dc:creator>志程 潘</dc:creator>
  <cp:lastModifiedBy>志程 潘</cp:lastModifiedBy>
  <dcterms:modified xsi:type="dcterms:W3CDTF">2023-10-31T06:14:30Z</dcterms:modified>
  <cp:revision>10</cp:revision>
  <dc:title>PowerPoint 演示文稿</dc:title>
</cp:coreProperties>
</file>

<file path=docProps/thumbnail.jpeg>
</file>